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90" r:id="rId16"/>
    <p:sldId id="388" r:id="rId17"/>
    <p:sldId id="313" r:id="rId18"/>
    <p:sldId id="396" r:id="rId19"/>
    <p:sldId id="395" r:id="rId20"/>
    <p:sldId id="394" r:id="rId21"/>
    <p:sldId id="300" r:id="rId22"/>
    <p:sldId id="392" r:id="rId23"/>
    <p:sldId id="329" r:id="rId24"/>
    <p:sldId id="331" r:id="rId25"/>
    <p:sldId id="332" r:id="rId26"/>
    <p:sldId id="333" r:id="rId27"/>
    <p:sldId id="334" r:id="rId28"/>
    <p:sldId id="408" r:id="rId29"/>
    <p:sldId id="335" r:id="rId30"/>
    <p:sldId id="325" r:id="rId31"/>
    <p:sldId id="346" r:id="rId32"/>
    <p:sldId id="343" r:id="rId33"/>
    <p:sldId id="344" r:id="rId34"/>
    <p:sldId id="349" r:id="rId35"/>
    <p:sldId id="414" r:id="rId36"/>
    <p:sldId id="405" r:id="rId37"/>
    <p:sldId id="406" r:id="rId38"/>
    <p:sldId id="353" r:id="rId39"/>
    <p:sldId id="356" r:id="rId40"/>
    <p:sldId id="358" r:id="rId41"/>
    <p:sldId id="359" r:id="rId42"/>
    <p:sldId id="360" r:id="rId43"/>
    <p:sldId id="348" r:id="rId44"/>
    <p:sldId id="411" r:id="rId45"/>
    <p:sldId id="410" r:id="rId46"/>
    <p:sldId id="412" r:id="rId47"/>
    <p:sldId id="413" r:id="rId48"/>
    <p:sldId id="372" r:id="rId49"/>
    <p:sldId id="364" r:id="rId50"/>
    <p:sldId id="369" r:id="rId51"/>
    <p:sldId id="283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90AFB"/>
    <a:srgbClr val="FFC000"/>
    <a:srgbClr val="141A21"/>
    <a:srgbClr val="262928"/>
    <a:srgbClr val="222E45"/>
    <a:srgbClr val="1A2431"/>
    <a:srgbClr val="826112"/>
    <a:srgbClr val="60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4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921A-86E4-3733-5D72-57216AE8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031DDD-A5D0-DEFB-6971-83B96BFFD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B0D6DB-DC79-2471-2828-6B70A3445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ACBAD-537F-7983-E32F-F0AB0B768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53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B9C8-3E20-EC0C-8026-E4F40DD22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DEBC4-9A51-7662-8D98-E840CD123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0F05F3-91D8-3446-895A-DCA9ADC3C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54A10-9F16-FE52-4270-09ABD28FA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3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0FB5-DA2F-FA5B-C316-3318D9CA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8780CB-7733-04E7-16E5-DA859C535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170115-5E52-7389-7041-6B6D31987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2FF68-2C48-DF0F-EB64-04913988C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8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0E75-0DF7-2D13-8A7C-6813D198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735FE-C2D9-CFC7-3A4F-6FFD092F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7B7EE7-F050-67C8-077B-165BB514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4429F-64E2-9CC7-1676-AF6F60B97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5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0926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9" y="2641377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9" y="479570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9" y="1465803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5" y="259726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5" y="468502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9" y="1471577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6CBF97-23A8-0FB0-7EE8-B172168E18BB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7F7BAB-ED48-FBEB-7190-1892D85DF118}"/>
              </a:ext>
            </a:extLst>
          </p:cNvPr>
          <p:cNvSpPr txBox="1"/>
          <p:nvPr/>
        </p:nvSpPr>
        <p:spPr>
          <a:xfrm>
            <a:off x="266699" y="2951331"/>
            <a:ext cx="68580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B7EC28-E083-CAC8-B423-03EC81EB8AA0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82CCA1-DA0D-A8D1-63F4-8C597458107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C63C81-478E-8D3F-F914-3D11E9F7E1A8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42C0C2-7488-EAB9-4746-5EE374D5FB66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0A3970-126C-3164-02C4-71E697CE65D3}"/>
              </a:ext>
            </a:extLst>
          </p:cNvPr>
          <p:cNvSpPr txBox="1"/>
          <p:nvPr/>
        </p:nvSpPr>
        <p:spPr>
          <a:xfrm>
            <a:off x="266698" y="146529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370814-BEB4-06CD-DD5F-9C3CB16C4E50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266699" y="295133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401432" y="4319013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435391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401432" y="576118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815747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0BF242-C9A0-BB30-92D0-A9526EAC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37721"/>
              </p:ext>
            </p:extLst>
          </p:nvPr>
        </p:nvGraphicFramePr>
        <p:xfrm>
          <a:off x="1323050" y="1857313"/>
          <a:ext cx="9545897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71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01623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7893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094017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9" y="1465803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9" y="2868888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6160"/>
              </p:ext>
            </p:extLst>
          </p:nvPr>
        </p:nvGraphicFramePr>
        <p:xfrm>
          <a:off x="828039" y="3799697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7" y="6253032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1" y="2822428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8" y="4316463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8" y="2662452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8" y="3489823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및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2947185" y="14658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13389" y="18659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2947188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2947185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679593" y="31107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00553" y="28865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556242" y="28830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2947185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13389" y="24620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768144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00552" y="31107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126225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126222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858630" y="31158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05259" y="29207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734186" y="28805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037667" y="31183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484296" y="29182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768144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634348" y="24620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092710" y="12074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126222" y="37583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5992426" y="35634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5992426" y="41584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4366324-6E12-90F9-D87E-A028AAEF396C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284539" y="18924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825726" y="35030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126225" y="43534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693784" y="45805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138914" y="36187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737364" y="45759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291068" y="46136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858630" y="48111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23476" y="48129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484296" y="51591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484296" y="57054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484296" y="62518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350500" y="55592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350500" y="61055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484296" y="4612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350500" y="50129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2932994" y="46060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665402" y="48060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126222" y="46111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970E4-14E0-C49C-89FF-8D40FCF5B236}"/>
              </a:ext>
            </a:extLst>
          </p:cNvPr>
          <p:cNvSpPr txBox="1"/>
          <p:nvPr/>
        </p:nvSpPr>
        <p:spPr>
          <a:xfrm>
            <a:off x="3125840" y="4997810"/>
            <a:ext cx="591146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 </a:t>
            </a:r>
            <a:b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 사항 등 상세한 정보는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‘5.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기재 합니다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항목에서는 전체적인 흐름을 파악합니다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7" y="1465298"/>
            <a:ext cx="7177629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29CDFF-14B5-AB8D-C652-BC634F9311BC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B526141-BFD5-EBE9-3977-55A2C5B65DC3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CDD355-C429-CF60-05CC-FBAEE170CA8D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FDCB98-E68F-81C7-1979-58F66B3EAD82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7B58EA-AF55-5C66-8981-2BD7ECF95D7C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125C6AD5-563F-0C8B-CBE6-50E91B7CB938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E2DB5C9-ED4E-137A-2945-B9A5BAC261F2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5517128A-F3D1-D1A4-35A2-503B5AEEA6A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1A81C3C-A3CA-1922-1161-3BA60A1D511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BD19886-8466-4045-F9C4-891AE2A2F943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2DA2E2D-A144-BD32-C2C0-FF7B014D39B1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D6BE691C-0281-1EC1-B7AE-A7E10B4CA65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729B5D4-E1AB-6619-4C2A-4801F07334CB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5B291B4E-0CD7-285F-F189-2EE08563EFDC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C8C7AD-6FC1-E60B-51A3-30506928733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B3D4BC-AB40-C25F-CBCF-0552FE26C2DE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DE5E44-9281-FAE6-A90A-51A9F962058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C20572-BAC8-1725-8D26-0721F5500C9E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555721-53FF-B487-82BA-EBC14735CB33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A25A66-6305-49FF-BAE4-3968493F729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0C63A-2919-5F48-ACF6-464D6346DAD5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2177E-3078-CDC1-7A6E-64FC4CCC8791}"/>
              </a:ext>
            </a:extLst>
          </p:cNvPr>
          <p:cNvSpPr txBox="1"/>
          <p:nvPr/>
        </p:nvSpPr>
        <p:spPr>
          <a:xfrm>
            <a:off x="1247861" y="3920586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126304" y="24169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126305" y="24169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126305" y="24205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E1AE43-2FCC-AA30-93E2-4C9FFFC5F841}"/>
              </a:ext>
            </a:extLst>
          </p:cNvPr>
          <p:cNvSpPr txBox="1"/>
          <p:nvPr/>
        </p:nvSpPr>
        <p:spPr>
          <a:xfrm>
            <a:off x="709696" y="2968564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63B4979-E5FA-B94D-9EB1-58D5C8AFB309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6" y="4874466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BB8F26-FD7B-6A30-2B44-DF93E73EC6D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6FD920-D31A-3BEE-CBB5-779D1F41C139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10A3D4-DD6F-BC94-475B-0E9B8107270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A34FE2-ABAC-EDF1-785B-3884778C288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E6600-4D62-FC03-A772-AF316F476579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3AC1D88-F9BD-BA87-E3A5-7CA980CFC8D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6267A9-11C9-83B5-D8E1-BC10B7A88B8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F61D2252-BE02-602F-6467-805CDAF6C5B0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97618-0CD9-4AB4-6F28-B059FB66EDB0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CD8C48F-5694-B39A-D41A-CF9064DCF1A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2731F9-25F9-03E9-C5E9-08E56EAAEF4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14113C9-972C-50E9-E62E-FCA76FF9610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30224B5-366F-995A-FEA3-A393EBE5CBC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B8840D5-5F0C-5462-4C01-C28CC69F0C6A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341AA-6FB3-D957-9FAB-5281563D820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FBF34-7EA4-8131-B6C8-1387A77A7A9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03962C-9D18-2DA4-1772-F455B88119C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7BE3C-2C65-2C92-29D6-2B28B9048485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BB123-F1DF-F090-D674-EBF832476CE4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72CC6-CE29-D9E1-83F5-C4ACA007E9A5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BA464-5BE0-2479-3269-01D9ECAFAF2B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7" y="1465298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F93EB-949F-E557-36AE-B4F2DA1F1AFB}"/>
              </a:ext>
            </a:extLst>
          </p:cNvPr>
          <p:cNvSpPr/>
          <p:nvPr/>
        </p:nvSpPr>
        <p:spPr>
          <a:xfrm>
            <a:off x="7126305" y="2416634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→ 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182735-2DA5-AD55-1A3E-E5884E9200A4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AC19B7-9513-6D85-932F-A85FF54B3460}"/>
              </a:ext>
            </a:extLst>
          </p:cNvPr>
          <p:cNvSpPr txBox="1"/>
          <p:nvPr/>
        </p:nvSpPr>
        <p:spPr>
          <a:xfrm>
            <a:off x="774146" y="3283095"/>
            <a:ext cx="411281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37979D-7782-0595-F0FB-1E1029197E46}"/>
              </a:ext>
            </a:extLst>
          </p:cNvPr>
          <p:cNvSpPr txBox="1"/>
          <p:nvPr/>
        </p:nvSpPr>
        <p:spPr>
          <a:xfrm>
            <a:off x="774146" y="236396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2CCF1-CF95-457A-2678-12C589AAB55A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7BDA016-623A-B962-4A29-CB79A694BE84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67E69-DEF4-7029-3DF8-AF88197BAE62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4A8F445-A104-3E58-DA6B-3BE2B19B1440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B575B7-4AE5-5DDA-2290-56B8B94858E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0E6899-77F3-5F92-A5DE-EA4B97B8B76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3E137C-3B6E-D789-AE4E-6FCEF36F57F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96605AA-798A-02C2-4BAB-E398C11DC36F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7E0AA4-6103-F147-9985-CB34CBAB4E3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A772AA5-4318-C8C1-4268-E4D0D3194C9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3FE9FE-1072-FFFC-0D4D-E2ECB9B41469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268EA2E9-A7CC-626D-D26A-72CEE3D39079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DBC67F-3C73-7B51-343B-0B12AF60C66A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CB26F8A-FE6F-7D6B-5D99-878C7D342A5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39DC5-7051-F141-77F8-5D0CB299DA6E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BDBCF3-0067-D24F-7BE0-CB7127B4DB4A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88B45-3823-3742-49C0-1FEC29BDF61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2EF2E-CE5C-5435-CECD-232B370175D8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3B816F-788E-F51A-F3B8-B8D6C1C0D36B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CF550-AB58-E059-EB9C-60973093293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C2E47-206D-087F-C15B-484D4E17FA0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126305" y="2418683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7" y="1479395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 사용할 버프를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3BAD07-5DA0-3E52-D5D0-147BE8D58DDC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DEC48A9-9CF7-8108-BF98-559676934C48}"/>
              </a:ext>
            </a:extLst>
          </p:cNvPr>
          <p:cNvSpPr txBox="1"/>
          <p:nvPr/>
        </p:nvSpPr>
        <p:spPr>
          <a:xfrm>
            <a:off x="774146" y="3278186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E27210-7E49-C153-3567-C531D2502337}"/>
              </a:ext>
            </a:extLst>
          </p:cNvPr>
          <p:cNvSpPr txBox="1"/>
          <p:nvPr/>
        </p:nvSpPr>
        <p:spPr>
          <a:xfrm>
            <a:off x="774146" y="236396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C12E31C-3A88-A1EA-FF3E-8973A7ADB20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8659487-5C45-F026-A138-5FF3FF0621CE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44BC8C-7B3F-DC47-C1F6-550EA2DB5A7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2865FD7-B384-2652-AD90-74A455EDD9A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CB9082-85B8-5C96-7C70-1B29CE3E013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D5AF50-F621-0384-9FC0-CCD024B3FB4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5B933C-DEEB-6E4F-CCBE-36C51BF7C09E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1E34504-85C1-6547-DEC7-C99450E6569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9AA0B7-4E24-3EC2-6BB7-A910F3CFDCF2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1302990-A860-2A10-CEAA-E2FC19DC6D4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A7A421-1B52-4E40-2652-60ADF77F3DE3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0A68780-98C6-17A0-A74F-93437D9B4BA3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633B38-BEB9-8552-B831-317EBFDA9E13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AA40EE4-E10A-F37B-A70B-651420734DB3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4927A-8D3A-731E-CF02-643915616FF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2F09E7-5D7F-B710-7057-0E006797342C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655CB-5EDC-01F9-304F-5058482CAE1F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7A3DF-54E6-8AA4-5F2F-A0632384B06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5F8C7E-FE42-D6D4-29B2-A60CF0CC097D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85AF3F-9291-CC28-8863-98FCCD52245E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F8497B-2406-E5BF-3B30-E3C6E35DAA56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126305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7" y="1465803"/>
            <a:ext cx="7177629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선택되어 라운드가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어떤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위치에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출력 →  라운드 콘텐츠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출력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발생 → 전투정비소 이용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종료 → 콘텐츠 시작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EDD03A3-3863-4B69-DAA0-EE97AAF5825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CE5D16-E9EC-0B89-E6DD-85DCB4EE1548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CB622EB-2F22-F041-B585-240B0F693231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3D8A0-FD7F-4657-52BD-8A0963D91C8C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BC638A9-7612-B466-6FB1-C958CCDE079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5BE3FE-C694-0E39-0624-05927E742D2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4B0D5024-5823-E81D-49E8-5DEE54BE3022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7A3393-42FB-CE75-B08F-21952250EE85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9E1F02-4FC8-8B48-2A32-200E6A41907D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7F0691-8ACA-4C07-BC8F-AA7EB15105A5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6A4B16-5CE1-10C7-9307-54AC6FF53559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955EC-D735-8623-CE50-AAECFFB831E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FFB285-A284-08DA-9362-4271A4ECDEE0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7126304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7126305" y="241840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7126305" y="242206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410A6EA-1FD5-416B-36E3-6BC98AF75547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594E9AF-1F60-9587-807D-28B740333404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C431EE-57DC-1F75-CD92-5B950496145E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49FFE6B-5C00-EA9C-8F8D-AD68418F9C9C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732E529-F24A-2913-C678-4977DAB15E76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125B5F9-A6C4-5A7A-FDAA-AA09718E78D0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0EB68F-BA30-ADF1-FFB4-91AA8D72FFFB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657D78-D252-1A30-3765-3694758ED581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626002-B43D-BE0D-CEF1-50D868A3B82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6" y="1468742"/>
            <a:ext cx="673862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 콘텐츠의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했거나 콘텐츠가 강제로 종료된 파티는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진행되지 않고 대기합니다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안내합니다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연출은 해당 파티에서만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파티가 볼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73AB3-0DC2-1C86-6D53-4A7176AF1B3F}"/>
              </a:ext>
            </a:extLst>
          </p:cNvPr>
          <p:cNvSpPr txBox="1"/>
          <p:nvPr/>
        </p:nvSpPr>
        <p:spPr>
          <a:xfrm>
            <a:off x="266694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콘텐츠 종료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라운드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21F2D6-6FBE-9FE9-709F-87346A4E3C09}"/>
              </a:ext>
            </a:extLst>
          </p:cNvPr>
          <p:cNvSpPr txBox="1"/>
          <p:nvPr/>
        </p:nvSpPr>
        <p:spPr>
          <a:xfrm>
            <a:off x="1139548" y="362935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‘MVP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 대기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C00ECD-6B0C-3A4F-F747-518E6B917C9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11211FD-9C2F-E9BB-A4A6-38CC247263BD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FAFE285F-DBEF-3007-B26D-0C665C7C4CE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BE0579D-856A-1168-2B0F-4D720DFA3FFF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49574D2-1A65-11F6-6F46-0C0642CD143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A4A3F89-C1A0-1642-F5D1-4A50E76A392F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257333F-427B-E638-C987-FE637A5BD85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44E2C73-EF6A-B39F-0C63-84D8B41540D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FCBFB94-03AF-0BAC-A660-494772CB232B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7FB4B-B60F-9E4E-9A8C-61036875E572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81C226-634C-DD50-F9C0-1C50F122AFCB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6B6ACD-1F46-985B-E3D9-6DF023586C85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4F904-22F0-6FBC-54DA-27CCFBE8BC38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126303" y="24181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126304" y="24181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126304" y="24217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D1F601B-867B-D9BE-20B7-B1EDCB7E3D8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61FAFA9-D0A4-837F-B081-2772F1334CC3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A4048B8-378D-65A0-F195-B10769D6B11C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97C719E-CF5E-4C75-15C4-50900E016D09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2B3300-F982-272A-B532-13589A50BE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F9C88D6-8C47-7B29-BB35-A5EA85878A3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CC6A79-8E95-BD34-7D49-C5E767AD5392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75A3FC-B6BB-1697-5930-A575B1C0DA0C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F4C3D-2E91-DAC3-6ADE-9D70081B527D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266696" y="1473128"/>
            <a:ext cx="717763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 조건에 따라 라운드 결과가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획득 파티 발생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248F81C-28F6-F21C-1DAD-591ED7624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389873"/>
              </p:ext>
            </p:extLst>
          </p:nvPr>
        </p:nvGraphicFramePr>
        <p:xfrm>
          <a:off x="616680" y="2679928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37503"/>
              </p:ext>
            </p:extLst>
          </p:nvPr>
        </p:nvGraphicFramePr>
        <p:xfrm>
          <a:off x="616680" y="4287592"/>
          <a:ext cx="60325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450C-699E-B432-8C0F-EF70FE7EA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EA10FE-4379-8F98-3A0F-40207266EDE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B72B8-92FF-4319-F132-30925C5499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E45D5-009A-5A2A-9936-BAE8C0D2DA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426AF6-CE1E-9488-D506-9A05C29A867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91C55C6-7759-909C-AAEB-721164EB4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848CC-5DD5-05FA-1751-62624B9D75C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1B2C30-76D2-CEFC-4A55-1A4F6D4BEB65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2110CC7-CF94-57C9-9A20-D8444214029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ABF53C2-029A-FACE-F336-A14122D241F8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27D2A7B-D336-A554-C717-7A2FB4EB016B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D07266-9EFE-E0AD-6002-90ACD5DBFB8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59CBB3E-11CE-B9F4-CFC3-B4E91508A1DB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5D543FE-DC6F-ED75-231E-26FDC36DDB3F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4B4C4FF-588A-99A1-66D9-8C5FD0DE5D99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D4297C-4453-A1A0-5167-0700AB5E296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6F147-207E-F7A0-0B9F-FE9813C2014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79E58-4711-7AB6-64FF-CAE1E689A137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638B2C-BAD4-3390-F1EC-1D2611119572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EA2EDD2-1297-9F40-E5A2-FFC5EA086FF0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C78FE52-82E7-7E63-045E-48C1101B7C1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AF52D3B-3DA9-F13A-F915-C9A45B1C5EA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70641E92-F4CB-94FE-D69D-031266E182B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053B896-2C75-7374-18E4-6A609B75C3DA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6A3D1E75-BA91-4DD5-49AE-CE019EC02B6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6D5401-4FE4-0C10-16E8-3D4A89E17881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A815F-9218-094A-DB9B-3E2B90D2BFAA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54BA8D-2B0E-8891-A8D0-86612F2EC82F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918641-550E-217D-2C47-8F78AFF5FB57}"/>
              </a:ext>
            </a:extLst>
          </p:cNvPr>
          <p:cNvSpPr txBox="1"/>
          <p:nvPr/>
        </p:nvSpPr>
        <p:spPr>
          <a:xfrm>
            <a:off x="266696" y="1470734"/>
            <a:ext cx="1156970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→ 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4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16DF0E-4A5A-E692-00A4-4ED98F6125F3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B57EEB1-9502-38D8-ADC3-CEF8BA633E58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0C393D-6E9C-2CE2-51FD-7E9855762EB3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A02418D-DE65-25A0-C68C-241B1EF3A351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1DB9B6-5949-63FC-04FB-9CDB07B0715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3917FDF-D9FF-A7BC-2F70-E0D4700BE370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CE9F4F-D41E-CFF3-528C-AC9CB8EE2B9C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96F9D2-09C0-1E8A-590A-25D2644D175D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C5AEFD-02E7-9EA4-CA07-F185B96412C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32D71E3-32F6-4F29-3AD7-B2D29D3E64C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F52415-38FB-CA2F-8E00-B54BFBEFAC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E9789B0-C45A-DFE7-1441-79A03B58279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0A30E6-26DB-2008-970C-AE28CEEDE3F7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7263A6B-CB4C-D32D-DD8F-DBB4FC819DA5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A2FD1-EBC8-98A6-6EBA-8841ACDF60E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D64A5-383D-0AC5-7EDA-5CD385F67D78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580A-8F17-B54E-E5E4-E09AFFDD558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E383D-CC7B-00E9-AD00-0DAD54841E8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904178-C811-98DE-240A-CD5E99F71B62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822EF-E2C7-A7D9-6566-C855B8517E04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6F5F-7FCB-AA6F-D936-66D7026FB3D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126304" y="24181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126305" y="241811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126305" y="242178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6" y="1467634"/>
            <a:ext cx="717763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확인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나가기 → 파티 해체 → 로딩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시점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AC519F-DB27-9EAB-C503-EAA702F9E9A9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B9ACF-3A0B-56CC-E93B-521E1A7DA749}"/>
              </a:ext>
            </a:extLst>
          </p:cNvPr>
          <p:cNvSpPr txBox="1"/>
          <p:nvPr/>
        </p:nvSpPr>
        <p:spPr>
          <a:xfrm>
            <a:off x="1891462" y="395765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25344"/>
            <a:ext cx="11658600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757241" y="2097550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1173801" y="4650128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25344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847682"/>
              </p:ext>
            </p:extLst>
          </p:nvPr>
        </p:nvGraphicFramePr>
        <p:xfrm>
          <a:off x="787956" y="2776486"/>
          <a:ext cx="10788298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6169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936621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2067035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936619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761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2F04-7057-62A2-3EF0-2245BD9E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BFF484-D335-F763-69D2-41120F51423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00ACE-0DEA-05C4-9388-DCF8F478A88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5D7477-84DC-50F4-DC26-E81849F07C0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24BD151-CFB2-DC34-9D7A-74F174127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49E9E6-836C-F74F-850A-559BFA17D11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E48ED-DF71-6131-05B3-36F54246C32B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콘텐츠의 기존 연출을 그대로 사용합니다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163A6-9508-C183-1BA6-C6114AA34A1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50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3B7F-D9FA-CB0F-3472-613E10A5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0ABFF2-0D0E-886D-AF05-9B06D3FDD7B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291F4C-F620-18F6-B95E-76DE51A3622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A840D8-A62D-BED5-C9D9-C603155C6CD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E20F19D-3987-6955-364C-FBC15EB3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CA4030-25B3-63F1-8D18-5E018B76614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9F31-4C7C-3656-D1B7-CCBE6355AFC7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 시 즉시 라운드 패배로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60816-FD8C-E7EE-BA30-F0C05E48E91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029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하드 난이도로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265985"/>
              </p:ext>
            </p:extLst>
          </p:nvPr>
        </p:nvGraphicFramePr>
        <p:xfrm>
          <a:off x="787956" y="2124279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06412"/>
              </p:ext>
            </p:extLst>
          </p:nvPr>
        </p:nvGraphicFramePr>
        <p:xfrm>
          <a:off x="787956" y="3699079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보스의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29614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섬멸전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110715"/>
              </p:ext>
            </p:extLst>
          </p:nvPr>
        </p:nvGraphicFramePr>
        <p:xfrm>
          <a:off x="759767" y="2485414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감소시킵니다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439923"/>
              </p:ext>
            </p:extLst>
          </p:nvPr>
        </p:nvGraphicFramePr>
        <p:xfrm>
          <a:off x="759766" y="2788080"/>
          <a:ext cx="10479734" cy="39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4">
                  <a:txBody>
                    <a:bodyPr/>
                    <a:lstStyle/>
                    <a:p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  <a:tr h="863516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1055408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302678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90654">
                <a:tc rowSpan="4">
                  <a:txBody>
                    <a:bodyPr/>
                    <a:lstStyle/>
                    <a:p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855083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552234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7348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215803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검은 레이저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92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0" name="그림 29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0015944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975596" y="3321323"/>
            <a:ext cx="840310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5BD6-DD8B-FE1E-16DA-1F32ECC1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1D458F-215F-0786-8A21-79CD157A3D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7186B5-D61D-832F-14A9-4115A075CD2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E880-D7DD-058C-3B97-C278B3F5619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6DD423A-B928-3ED5-787B-CFADB80F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E7775-7142-FCE3-20E4-7B1BDFF01EF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FA5C1A-C777-4569-7E73-EDF7C1A7B5AA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786286-2356-7447-3F2B-6D706A7FA12D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BE888-A903-2A01-56F6-84A9634DE719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4CFB38-9FE4-40D7-12B4-12872D40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7" y="571927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5E5F98-D247-D97E-3B0C-5A9965E13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6" y="571927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629B0-DF89-AFBF-3952-C7004CFD4BD8}"/>
              </a:ext>
            </a:extLst>
          </p:cNvPr>
          <p:cNvSpPr txBox="1"/>
          <p:nvPr/>
        </p:nvSpPr>
        <p:spPr>
          <a:xfrm>
            <a:off x="266698" y="5280758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750A2B9-8017-6D63-9AEA-81BCBF8F7DF0}"/>
              </a:ext>
            </a:extLst>
          </p:cNvPr>
          <p:cNvSpPr/>
          <p:nvPr/>
        </p:nvSpPr>
        <p:spPr>
          <a:xfrm rot="16200000">
            <a:off x="2454689" y="577118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6BD6-53B1-192E-C720-282BEA5512EC}"/>
              </a:ext>
            </a:extLst>
          </p:cNvPr>
          <p:cNvSpPr txBox="1"/>
          <p:nvPr/>
        </p:nvSpPr>
        <p:spPr>
          <a:xfrm>
            <a:off x="837849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C14CD-B911-2C1F-00CE-11EFE534B501}"/>
              </a:ext>
            </a:extLst>
          </p:cNvPr>
          <p:cNvSpPr txBox="1"/>
          <p:nvPr/>
        </p:nvSpPr>
        <p:spPr>
          <a:xfrm>
            <a:off x="3297578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ACE93-E4D1-5957-1380-980F3C5B655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C080B6-7FE9-BD90-61C9-935E2396545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FB8E2-31BE-FC79-AEE1-7042B8524CC6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C5B9AD-5152-84FF-9725-FDC244CC988B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2A48E-4E8C-FF4F-ACCB-39CEB53E85E2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DA3052-3ED1-A0A2-8390-5E0BC0B307E7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7360D0-FF96-FC51-5488-7F366058BBEB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BC5ED3-610E-6B2C-F08E-25282F04C826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A155BC-85B4-7B57-50DF-2F74258C4595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07DFDE-62EE-2D53-0883-4C2A55E3D446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39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92701-3B1C-1122-F766-038178FB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E9A9C-4E3E-FBF9-B1C0-992221A2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9917</TotalTime>
  <Words>5496</Words>
  <Application>Microsoft Office PowerPoint</Application>
  <PresentationFormat>와이드스크린</PresentationFormat>
  <Paragraphs>1041</Paragraphs>
  <Slides>51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935</cp:revision>
  <dcterms:created xsi:type="dcterms:W3CDTF">2024-10-29T05:59:45Z</dcterms:created>
  <dcterms:modified xsi:type="dcterms:W3CDTF">2024-11-23T03:53:41Z</dcterms:modified>
</cp:coreProperties>
</file>